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AF9A-74D3-CD52-6427-DC12906EA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AF1BA-E503-F5B0-9EED-98067C383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EFC2-493C-22EB-6A93-973918AB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70B4C-04D2-93FD-C16C-48F4852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F498A-474D-B12D-7238-EAE88E6F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0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920D-139D-6737-8D9A-E9C8DFC4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4495D-8A1A-FCA9-5AE8-833E9260D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F425-6015-534C-D6E1-B1DACAAA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E030-D80D-4BA4-A774-C9925432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119D-5C78-27C5-5D79-ED58EF34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23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0164F-E038-67BA-57EF-7FA97DABF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6809D-B21E-D669-8302-FB3A52A7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BC59-B8DA-6880-7FB4-496AC872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AAB2-EA9B-2A81-3A92-8D7EAE12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8C16-566E-6588-7646-5A119393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E053-8CB5-F107-ACB3-92581CC9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57B2E-2541-9900-69F9-EFD6EF15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7C3DD-8396-39BE-2C43-F5FD7D3A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5D44E-C1E5-12D3-9EAE-701D7A9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B2D6-1987-3001-88E4-1CBAE469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7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04B8-5DB3-D003-29A1-F70E6FE5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B5F-8530-6CD6-032E-3E99454A4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1D5E-19E3-7E92-F8A3-04521C98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B47AB-AAAF-6FB5-3C9A-540C84BD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59B8-93F0-7CD3-82B4-5D2F1958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78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E466-10A3-56A1-AA57-4C0378BF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E17A-901E-4D40-AE7D-E960D9625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E9B38-94F1-4B00-0164-EEA982CF1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E4F49-5986-BC11-F739-CFABE818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CF6C0-7029-F687-B774-97F57C26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47570-A163-2895-5925-446B05AC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1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538A-56B0-180E-77A3-7806F6CD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6899F-D907-9FE7-5B08-6C0199A6E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C1977-BBF7-5B94-C63E-7546B643C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B3BD8-D7F9-D879-6C0B-8A29C5D34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AC56E-BD73-2E9A-6343-1E304938B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CECA2-7EB9-58B4-3D9D-B94C35BD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BAF55-502B-A98D-5BE8-21430F2D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788D1-9E2B-A5D9-FDDD-7E5692F6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057E-1C06-528C-C741-865D5876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64BF0-62B5-03CA-070F-8FCC89B6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CE9B1-9763-8DB6-8DE2-F0A4B836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FCB91-8EE7-3085-CBB7-D50BFE35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4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5D38E-45C6-6188-93CC-1E3E3E1E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F2933-D64B-6B81-8CFE-1B59D2D5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9371E-C759-0A10-BB8D-5D042F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8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692B-7194-8A4D-64F9-EF3BBA3D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CFA1-F71F-5E35-9304-99A7304D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60AC4-B376-54B2-E75D-A6946A39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1DA6F-663B-6387-D9F7-B6AAC020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DF4A7-C6B2-E631-F5C9-EE646EC6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EA913-DD00-9F1D-462F-CEF2AACC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7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FD74-2476-DDD2-A3B0-3C495ACC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88E32-8D46-55DF-DF1D-A8CAC8D2D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0CAD-99DD-F799-43F3-A5DAE4ED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898E-5044-F818-12CF-67059F39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A5CE5-69C9-8678-4902-FA5CD59A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9CEB-2B8B-6899-1FDA-DF53EF05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9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5D177-6AB4-1660-4B2A-2B5DA1FB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AD84E-C3F9-7B71-0EFF-F6D193AF3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F4A94-FAA3-9506-C98B-583A65928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84BF-F6D1-4C97-9869-617FF0957981}" type="datetimeFigureOut">
              <a:rPr lang="hr-HR" smtClean="0"/>
              <a:t>23.11.2022.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BD1F-8CCB-2AE2-A805-D7740D58A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3806-59C4-ECDB-7D27-F1C831085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2320-4286-45B8-BD77-64ECEBA1C9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5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G6tbYaA8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play/848/472/43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7E28E-8346-B2B7-BFC4-AA688E1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Solve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riddle</a:t>
            </a:r>
            <a:r>
              <a:rPr lang="hr-HR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CC561-BE98-2233-F971-0F5FB1319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Am I a part of Great Britain?</a:t>
            </a:r>
          </a:p>
          <a:p>
            <a:pPr marL="0" indent="0" algn="ctr">
              <a:buNone/>
            </a:pPr>
            <a:r>
              <a:rPr lang="en-US" b="1" dirty="0"/>
              <a:t>The answer to that question is yes</a:t>
            </a:r>
            <a:r>
              <a:rPr lang="hr-HR" b="1" dirty="0"/>
              <a:t>.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My capital is Edinburgh</a:t>
            </a:r>
          </a:p>
          <a:p>
            <a:pPr marL="0" indent="0" algn="ctr">
              <a:buNone/>
            </a:pPr>
            <a:r>
              <a:rPr lang="en-US" b="1" dirty="0"/>
              <a:t>And I have a monster in Loch Ness</a:t>
            </a:r>
            <a:r>
              <a:rPr lang="hr-HR" b="1" dirty="0"/>
              <a:t>.</a:t>
            </a:r>
            <a:endParaRPr lang="en-US" b="1" dirty="0"/>
          </a:p>
          <a:p>
            <a:pPr marL="0" indent="0" algn="ctr">
              <a:buNone/>
            </a:pP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: SCOTLAND</a:t>
            </a:r>
          </a:p>
          <a:p>
            <a:pPr marL="0" indent="0" algn="ctr">
              <a:buNone/>
            </a:pPr>
            <a:r>
              <a:rPr lang="hr-HR" b="1" dirty="0" err="1"/>
              <a:t>Fly</a:t>
            </a:r>
            <a:r>
              <a:rPr lang="hr-HR" b="1" dirty="0"/>
              <a:t> </a:t>
            </a:r>
            <a:r>
              <a:rPr lang="hr-HR" b="1" dirty="0" err="1"/>
              <a:t>through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beautiful</a:t>
            </a:r>
            <a:r>
              <a:rPr lang="hr-HR" b="1" dirty="0"/>
              <a:t> nature </a:t>
            </a:r>
            <a:r>
              <a:rPr lang="hr-HR" b="1" dirty="0" err="1"/>
              <a:t>in</a:t>
            </a:r>
            <a:r>
              <a:rPr lang="hr-HR" b="1" dirty="0"/>
              <a:t> Scotland.</a:t>
            </a:r>
          </a:p>
        </p:txBody>
      </p:sp>
    </p:spTree>
    <p:extLst>
      <p:ext uri="{BB962C8B-B14F-4D97-AF65-F5344CB8AC3E}">
        <p14:creationId xmlns:p14="http://schemas.microsoft.com/office/powerpoint/2010/main" val="38167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297" y="3778217"/>
            <a:ext cx="6764692" cy="1012054"/>
          </a:xfrm>
        </p:spPr>
        <p:txBody>
          <a:bodyPr>
            <a:normAutofit/>
          </a:bodyPr>
          <a:lstStyle/>
          <a:p>
            <a:r>
              <a:rPr lang="hr-HR" sz="5400" b="1" dirty="0"/>
              <a:t>Scotland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194" y="2624119"/>
            <a:ext cx="6400938" cy="1154098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CULTURE 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1" title="Scotland.">
            <a:hlinkClick r:id="" action="ppaction://media"/>
            <a:extLst>
              <a:ext uri="{FF2B5EF4-FFF2-40B4-BE49-F238E27FC236}">
                <a16:creationId xmlns:a16="http://schemas.microsoft.com/office/drawing/2014/main" id="{C8FBFD92-5E2F-477B-A604-652D96BC05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5592" y="439919"/>
            <a:ext cx="10580816" cy="59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96A34-150C-8253-4421-A5DBAE319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" y="0"/>
            <a:ext cx="5457218" cy="686286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69A7-66BA-EE53-4D99-D9DF3AFA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084" y="496887"/>
            <a:ext cx="5181600" cy="11747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Do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8CA22-468C-B9B1-F9D3-98110638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414" y="1339699"/>
            <a:ext cx="3897264" cy="42295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90A45-BFA4-32A2-CC84-BC6145843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1" y="1685810"/>
            <a:ext cx="5527951" cy="34863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202C312-4AEE-027A-825E-AC5FCB1E167A}"/>
              </a:ext>
            </a:extLst>
          </p:cNvPr>
          <p:cNvSpPr txBox="1">
            <a:spLocks/>
          </p:cNvSpPr>
          <p:nvPr/>
        </p:nvSpPr>
        <p:spPr>
          <a:xfrm>
            <a:off x="6105084" y="1597220"/>
            <a:ext cx="51816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51E62D4-34DA-A263-66DD-134A92C59EB3}"/>
              </a:ext>
            </a:extLst>
          </p:cNvPr>
          <p:cNvSpPr txBox="1">
            <a:spLocks/>
          </p:cNvSpPr>
          <p:nvPr/>
        </p:nvSpPr>
        <p:spPr>
          <a:xfrm>
            <a:off x="6105084" y="2510033"/>
            <a:ext cx="51816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33B2E9-14E7-0526-AC5E-61D58A36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3360" y="4407903"/>
            <a:ext cx="4557326" cy="1800225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D940AAC-C2B5-FFDE-40CE-B81D1C25E30E}"/>
              </a:ext>
            </a:extLst>
          </p:cNvPr>
          <p:cNvSpPr txBox="1">
            <a:spLocks/>
          </p:cNvSpPr>
          <p:nvPr/>
        </p:nvSpPr>
        <p:spPr>
          <a:xfrm>
            <a:off x="6109764" y="3298824"/>
            <a:ext cx="5724526" cy="104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five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Scotland.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4D91C-CC5B-C7EA-41F7-103BBDE2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18" y="1217273"/>
            <a:ext cx="4376913" cy="4750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8A1ED0-826D-F515-6D31-B678E3375E97}"/>
              </a:ext>
            </a:extLst>
          </p:cNvPr>
          <p:cNvSpPr/>
          <p:nvPr/>
        </p:nvSpPr>
        <p:spPr>
          <a:xfrm>
            <a:off x="719578" y="1752600"/>
            <a:ext cx="371475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10BF1A-BAF6-01CB-CDE3-B3CFCDBDCEDE}"/>
              </a:ext>
            </a:extLst>
          </p:cNvPr>
          <p:cNvSpPr/>
          <p:nvPr/>
        </p:nvSpPr>
        <p:spPr>
          <a:xfrm>
            <a:off x="2219571" y="2338583"/>
            <a:ext cx="371475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E4C3C-E87D-6536-6AEA-6AF1AA850664}"/>
              </a:ext>
            </a:extLst>
          </p:cNvPr>
          <p:cNvSpPr/>
          <p:nvPr/>
        </p:nvSpPr>
        <p:spPr>
          <a:xfrm>
            <a:off x="705731" y="3395857"/>
            <a:ext cx="371475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7D9258-E73F-A8E6-0143-1D2B574B4E96}"/>
              </a:ext>
            </a:extLst>
          </p:cNvPr>
          <p:cNvSpPr/>
          <p:nvPr/>
        </p:nvSpPr>
        <p:spPr>
          <a:xfrm>
            <a:off x="2148328" y="4367293"/>
            <a:ext cx="371475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27EE11-1DC2-806E-FEB1-A595DD896701}"/>
              </a:ext>
            </a:extLst>
          </p:cNvPr>
          <p:cNvSpPr/>
          <p:nvPr/>
        </p:nvSpPr>
        <p:spPr>
          <a:xfrm>
            <a:off x="719578" y="5308016"/>
            <a:ext cx="371475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6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4AAC9-FE6B-C03F-1AD8-BCC902F240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3" y="0"/>
            <a:ext cx="522166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9555C-B5BE-F6F6-E9D7-348DCEFE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820" y="301625"/>
            <a:ext cx="5353050" cy="14033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. </a:t>
            </a:r>
            <a:r>
              <a:rPr lang="hr-HR" b="1" dirty="0" err="1"/>
              <a:t>Prepare</a:t>
            </a:r>
            <a:r>
              <a:rPr lang="hr-HR" b="1" dirty="0"/>
              <a:t> 3-5 </a:t>
            </a:r>
            <a:r>
              <a:rPr lang="hr-HR" b="1" dirty="0" err="1"/>
              <a:t>questions</a:t>
            </a:r>
            <a:r>
              <a:rPr lang="hr-HR" b="1" dirty="0"/>
              <a:t> on Scotland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ask</a:t>
            </a:r>
            <a:r>
              <a:rPr lang="hr-HR" b="1" dirty="0"/>
              <a:t> </a:t>
            </a:r>
            <a:r>
              <a:rPr lang="hr-HR" b="1" dirty="0" err="1"/>
              <a:t>each</a:t>
            </a:r>
            <a:r>
              <a:rPr lang="hr-HR" b="1" dirty="0"/>
              <a:t> </a:t>
            </a:r>
            <a:r>
              <a:rPr lang="hr-HR" b="1" dirty="0" err="1"/>
              <a:t>other</a:t>
            </a:r>
            <a:r>
              <a:rPr lang="hr-HR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B884A-4FCF-ECAD-2602-87D37644F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3" y="1581384"/>
            <a:ext cx="4895829" cy="3087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AFC85-2C35-26A9-BAFA-253B58C7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553" y="862464"/>
            <a:ext cx="3103328" cy="53369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AE41B-D85B-E741-FBBD-DDDEF7ADA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16" y="758713"/>
            <a:ext cx="3699905" cy="554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19BB764-4837-3F56-17E1-A194C403445C}"/>
              </a:ext>
            </a:extLst>
          </p:cNvPr>
          <p:cNvSpPr txBox="1">
            <a:spLocks/>
          </p:cNvSpPr>
          <p:nvPr/>
        </p:nvSpPr>
        <p:spPr>
          <a:xfrm>
            <a:off x="6269669" y="1638299"/>
            <a:ext cx="5703255" cy="174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Duncan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Fiona</a:t>
            </a:r>
            <a:r>
              <a:rPr lang="hr-HR" b="1" dirty="0"/>
              <a:t> are </a:t>
            </a:r>
            <a:r>
              <a:rPr lang="hr-HR" b="1" dirty="0" err="1"/>
              <a:t>talking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homeland</a:t>
            </a:r>
            <a:r>
              <a:rPr lang="hr-HR" b="1" dirty="0"/>
              <a:t> – Scotland. </a:t>
            </a:r>
            <a:r>
              <a:rPr lang="hr-HR" b="1" dirty="0" err="1"/>
              <a:t>Listen</a:t>
            </a:r>
            <a:r>
              <a:rPr lang="hr-HR" b="1" dirty="0"/>
              <a:t> to </a:t>
            </a:r>
            <a:r>
              <a:rPr lang="hr-HR" b="1" dirty="0" err="1"/>
              <a:t>them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say</a:t>
            </a:r>
            <a:r>
              <a:rPr lang="hr-HR" b="1" dirty="0"/>
              <a:t> </a:t>
            </a: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they</a:t>
            </a:r>
            <a:r>
              <a:rPr lang="hr-HR" b="1" dirty="0"/>
              <a:t> are </a:t>
            </a:r>
            <a:r>
              <a:rPr lang="hr-HR" b="1" dirty="0" err="1"/>
              <a:t>talking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.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8F27BB-986A-BAFA-B18C-54030EDA6037}"/>
              </a:ext>
            </a:extLst>
          </p:cNvPr>
          <p:cNvSpPr txBox="1">
            <a:spLocks/>
          </p:cNvSpPr>
          <p:nvPr/>
        </p:nvSpPr>
        <p:spPr>
          <a:xfrm>
            <a:off x="6269669" y="3434661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1FBD5D5-6DD9-8CEA-00F1-0DE6CCE57C3A}"/>
              </a:ext>
            </a:extLst>
          </p:cNvPr>
          <p:cNvSpPr txBox="1">
            <a:spLocks/>
          </p:cNvSpPr>
          <p:nvPr/>
        </p:nvSpPr>
        <p:spPr>
          <a:xfrm>
            <a:off x="6237234" y="4054432"/>
            <a:ext cx="546735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AC651B2-4D90-EB78-24DA-087C125C6E09}"/>
              </a:ext>
            </a:extLst>
          </p:cNvPr>
          <p:cNvSpPr txBox="1">
            <a:spLocks/>
          </p:cNvSpPr>
          <p:nvPr/>
        </p:nvSpPr>
        <p:spPr>
          <a:xfrm>
            <a:off x="6269669" y="5013725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2" name="07_culture_spot_scotland_1">
            <a:hlinkClick r:id="" action="ppaction://media"/>
            <a:extLst>
              <a:ext uri="{FF2B5EF4-FFF2-40B4-BE49-F238E27FC236}">
                <a16:creationId xmlns:a16="http://schemas.microsoft.com/office/drawing/2014/main" id="{A8DAA1F7-E3E4-94CA-2DBA-F3F2DEFFC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9657" y="2869456"/>
            <a:ext cx="487363" cy="4873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6EEECB-6E2A-0F84-55F1-A47979940DD6}"/>
              </a:ext>
            </a:extLst>
          </p:cNvPr>
          <p:cNvSpPr/>
          <p:nvPr/>
        </p:nvSpPr>
        <p:spPr>
          <a:xfrm>
            <a:off x="646692" y="2176272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598412-E6A9-7784-5E88-1C44C76D2FA3}"/>
              </a:ext>
            </a:extLst>
          </p:cNvPr>
          <p:cNvSpPr/>
          <p:nvPr/>
        </p:nvSpPr>
        <p:spPr>
          <a:xfrm>
            <a:off x="663821" y="3530961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7B8B03-7B91-5E9B-4636-0F4639B82EA9}"/>
              </a:ext>
            </a:extLst>
          </p:cNvPr>
          <p:cNvSpPr/>
          <p:nvPr/>
        </p:nvSpPr>
        <p:spPr>
          <a:xfrm>
            <a:off x="684652" y="4636854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258C9F-76EA-0B4C-F23B-E6E41C0C7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r="1259"/>
          <a:stretch/>
        </p:blipFill>
        <p:spPr>
          <a:xfrm>
            <a:off x="87275" y="2427221"/>
            <a:ext cx="6149959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C8A280-787B-7848-D689-0F8CFC957132}"/>
              </a:ext>
            </a:extLst>
          </p:cNvPr>
          <p:cNvSpPr/>
          <p:nvPr/>
        </p:nvSpPr>
        <p:spPr>
          <a:xfrm>
            <a:off x="686433" y="5761716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07_culture_spot_scotland_1">
            <a:hlinkClick r:id="" action="ppaction://media"/>
            <a:extLst>
              <a:ext uri="{FF2B5EF4-FFF2-40B4-BE49-F238E27FC236}">
                <a16:creationId xmlns:a16="http://schemas.microsoft.com/office/drawing/2014/main" id="{46BA3305-50F8-FDCA-D34A-A398E6914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1435" y="4674350"/>
            <a:ext cx="487363" cy="48736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E5C2075-5234-DBF7-BA09-9720C450BCDF}"/>
              </a:ext>
            </a:extLst>
          </p:cNvPr>
          <p:cNvSpPr/>
          <p:nvPr/>
        </p:nvSpPr>
        <p:spPr>
          <a:xfrm>
            <a:off x="1141992" y="2826880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B487E2-89F3-BD49-EF47-BE176569A56D}"/>
              </a:ext>
            </a:extLst>
          </p:cNvPr>
          <p:cNvSpPr/>
          <p:nvPr/>
        </p:nvSpPr>
        <p:spPr>
          <a:xfrm>
            <a:off x="75931" y="3392749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DB800A-EE19-37F7-5A2E-377143B7A995}"/>
              </a:ext>
            </a:extLst>
          </p:cNvPr>
          <p:cNvSpPr/>
          <p:nvPr/>
        </p:nvSpPr>
        <p:spPr>
          <a:xfrm>
            <a:off x="139579" y="3890332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71D298-C655-597A-C3CF-B14CDA3B9345}"/>
              </a:ext>
            </a:extLst>
          </p:cNvPr>
          <p:cNvSpPr/>
          <p:nvPr/>
        </p:nvSpPr>
        <p:spPr>
          <a:xfrm>
            <a:off x="1141992" y="4427057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237B0E-9683-AB17-4330-D906D88CA6CC}"/>
              </a:ext>
            </a:extLst>
          </p:cNvPr>
          <p:cNvSpPr/>
          <p:nvPr/>
        </p:nvSpPr>
        <p:spPr>
          <a:xfrm>
            <a:off x="3247017" y="2826880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29BCFC-4AB6-B4A0-4BD2-C95F7B937ADB}"/>
              </a:ext>
            </a:extLst>
          </p:cNvPr>
          <p:cNvSpPr/>
          <p:nvPr/>
        </p:nvSpPr>
        <p:spPr>
          <a:xfrm>
            <a:off x="3277373" y="3694549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7BB3D9-1BBE-B1DC-86D6-7A96250BD3E2}"/>
              </a:ext>
            </a:extLst>
          </p:cNvPr>
          <p:cNvSpPr/>
          <p:nvPr/>
        </p:nvSpPr>
        <p:spPr>
          <a:xfrm>
            <a:off x="4671197" y="4407487"/>
            <a:ext cx="306587" cy="28117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23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19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9" grpId="0"/>
      <p:bldP spid="25" grpId="0"/>
      <p:bldP spid="7" grpId="0" animBg="1"/>
      <p:bldP spid="9" grpId="0" animBg="1"/>
      <p:bldP spid="11" grpId="0" animBg="1"/>
      <p:bldP spid="13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DC2-ED48-E1A2-5D78-63FED23B4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49" y="2114680"/>
            <a:ext cx="9963150" cy="1314320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Play </a:t>
            </a:r>
            <a:r>
              <a:rPr lang="hr-HR" b="1" dirty="0" err="1"/>
              <a:t>this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how </a:t>
            </a:r>
            <a:r>
              <a:rPr lang="hr-HR" b="1" dirty="0" err="1"/>
              <a:t>much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Scotland. </a:t>
            </a:r>
            <a:r>
              <a:rPr lang="hr-HR" b="1" dirty="0">
                <a:hlinkClick r:id="rId2"/>
              </a:rPr>
              <a:t>https://wordwall.net/play/848/472/433</a:t>
            </a:r>
            <a:r>
              <a:rPr lang="hr-HR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510E7-1AF8-3073-4052-424DA8F7B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4949" y="3594101"/>
            <a:ext cx="9848850" cy="1012826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Make a poster. </a:t>
            </a:r>
            <a:r>
              <a:rPr lang="hr-HR" b="1" dirty="0" err="1"/>
              <a:t>Include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most </a:t>
            </a:r>
            <a:r>
              <a:rPr lang="hr-HR" b="1" dirty="0" err="1"/>
              <a:t>important</a:t>
            </a:r>
            <a:r>
              <a:rPr lang="hr-HR" b="1" dirty="0"/>
              <a:t> </a:t>
            </a:r>
            <a:r>
              <a:rPr lang="hr-HR" b="1" dirty="0" err="1"/>
              <a:t>information</a:t>
            </a:r>
            <a:r>
              <a:rPr lang="hr-HR" b="1" dirty="0"/>
              <a:t>. You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add</a:t>
            </a:r>
            <a:r>
              <a:rPr lang="hr-HR" b="1" dirty="0"/>
              <a:t> </a:t>
            </a:r>
            <a:r>
              <a:rPr lang="hr-HR" b="1" dirty="0" err="1"/>
              <a:t>drawings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make </a:t>
            </a:r>
            <a:r>
              <a:rPr lang="hr-HR" b="1" dirty="0" err="1"/>
              <a:t>the</a:t>
            </a:r>
            <a:r>
              <a:rPr lang="hr-HR" b="1" dirty="0"/>
              <a:t> poster </a:t>
            </a:r>
            <a:r>
              <a:rPr lang="hr-HR" b="1" dirty="0" err="1"/>
              <a:t>colourful</a:t>
            </a:r>
            <a:r>
              <a:rPr lang="hr-HR" b="1" dirty="0"/>
              <a:t>. </a:t>
            </a:r>
            <a:r>
              <a:rPr lang="hr-HR" b="1" dirty="0" err="1"/>
              <a:t>Enjoy</a:t>
            </a:r>
            <a:r>
              <a:rPr lang="hr-HR" b="1" dirty="0"/>
              <a:t>!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D8846-F45E-5D13-5C78-D3336DE1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921" y="283293"/>
            <a:ext cx="2679191" cy="166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166</Words>
  <Application>Microsoft Office PowerPoint</Application>
  <PresentationFormat>Widescreen</PresentationFormat>
  <Paragraphs>20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Solve the riddle.</vt:lpstr>
      <vt:lpstr>Scotland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 the riddle.</dc:title>
  <dc:creator>Josipa</dc:creator>
  <cp:lastModifiedBy>Iva Palčić Strčić</cp:lastModifiedBy>
  <cp:revision>7</cp:revision>
  <dcterms:created xsi:type="dcterms:W3CDTF">2022-08-26T01:18:23Z</dcterms:created>
  <dcterms:modified xsi:type="dcterms:W3CDTF">2022-11-23T19:25:13Z</dcterms:modified>
</cp:coreProperties>
</file>